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A2369-9059-49DD-BFCB-EF153A3D4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84EA4-DAE2-4574-A7DF-E8F0B6182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01DF6-FBB5-42F3-87A7-C80322F15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2F02F-D62E-465F-AAFB-F1D7F4EBA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3970-DA87-48E5-9CDA-C9DC4E64B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6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F173D-8CB0-4D53-B151-15B7B0D6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F76F8-D3B1-4917-B53E-F949DC5B9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E7E90-1259-44EC-95A2-A9251E3A0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8E4AE-68C6-450E-9B64-F3CFF4BE2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EA46A-74DD-4062-97D0-1F37B2AC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0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CFB15-C8AF-4B41-921E-C67C8148C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C83C8-A561-439D-A8D6-15E9EA026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5473A-5C07-424E-AB47-1EDE44A6E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635A5-E5BE-4D12-B961-65CEC823E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8E121-31D8-4482-B7D7-82317481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9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47134-3478-4075-9C72-616814EFF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4DDF-8BAA-48D4-AA28-E9E7F6120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2B5F8-1513-4D1D-A967-48E42D6EA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157B9-6308-43B7-ACDF-6FE561AC3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5EFB7-2A1F-42B2-B8CA-65EBEE97B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0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CBA7-4747-4773-8855-69D7DF443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0A15C-038C-423D-82E9-998A9844D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BFD2D-3808-4498-9E1F-D038CA4DF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90D36-1240-45FB-9412-3A8095DF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B7CE4-CA51-4711-A7FE-5DD51755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04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2F283-4CD1-49C0-AB5D-4A6A6A37D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474D2-901E-4F7C-B75A-441AB4307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94A45A-8604-4143-BE6A-2CC75EB96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596EB-40E4-4CA6-8431-C6578FB1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429E9-4C6D-4923-A826-8969CB34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A03E5-73F3-4955-9126-2AAFD86B0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24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A2526-438D-4C26-9DE1-0C6D83B2C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A0D0D-AE7D-4603-B9DE-F42D82F32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322A5-C7BE-4633-8544-C91B63024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DCD1A-0407-4D83-ADDB-2BD04DE6F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A60BC4-37F1-44FB-BC60-A3F8F3588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6529E6-0B03-4060-9F6A-7F4A3C703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208EE7-AF1C-4646-A1F4-D23E7E0C0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3C4107-195C-408E-A4E6-29D46AFAA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693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6737-68B4-4808-B98D-4C80CAB57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3D5FBD-5738-423A-898A-AA27A312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F65359-6F0E-4F6A-84C1-331B361D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00B7B-3C2B-485B-8224-3CDEDDE16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81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C4EE8-62AA-46DF-8A0A-73626BACC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AC59C1-C82C-47CF-95A7-68F841DD1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AFC27-C141-4ECF-B86E-4AB1C68AD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27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6441-E233-4874-8B21-C5374AFD1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DEEF8-B80F-42B0-82DF-D2AD925AB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F9E71-369B-497C-8306-2103E076C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55550D-12C2-42C2-850E-03CB0FD59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7680C-E2D1-4F03-ADBD-62BC94797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A631B5-7B40-4A25-8689-82E5EE870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76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62C16-3138-4FE2-B590-ED70FE787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2FCB4B-9918-4595-A345-B37D4829C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42DDA-C96C-4FD6-A9E0-0CB9368E34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CA5855-9A6C-4913-B8F6-313ECAEA8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87963-7953-48FD-9C44-85B110E40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B4809-7151-49EC-9B5D-098AA19E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22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2DB422-9A38-4C34-BBAC-6CFA18C7B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A5CCA-D111-440A-B297-A2BA3E732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859D7-8278-4157-80B3-6AF7B3E665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DA199-E593-4AB9-8864-214FECB596BD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39BE9-1D5A-45A1-ABB4-248A4D808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31723-E573-47E7-8672-A17F6322FB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279B7-F40E-4BCE-92FD-545E87267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9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8A81DAE-402E-4EB3-9CDC-061469E56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667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561C97E5-650C-4C1A-A1A7-96180858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992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5047704E-439B-4701-BD41-B72423372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092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BDFFC2ED-76BA-477D-B7A4-06FCF4451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165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DEA26E29-F54C-4AF1-A63D-880729B61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697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4C20B73C-8F4B-4DDF-8F3D-BADD5CF3B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701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2F0E1C90-468D-482C-B5D7-8BF32B2AE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015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0FA18A99-6819-409E-83D4-66F92035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333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1B414019-B426-4C46-BBF0-EC1F57A88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013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BA4D7A0B-702A-47E8-AF84-B4BACA860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81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>
            <a:extLst>
              <a:ext uri="{FF2B5EF4-FFF2-40B4-BE49-F238E27FC236}">
                <a16:creationId xmlns:a16="http://schemas.microsoft.com/office/drawing/2014/main" id="{1435E2EC-BF13-4C2C-A6E2-47F119B9C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414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ABD50F9-8A06-40F0-A1EE-F5F6ABE07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696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>
            <a:extLst>
              <a:ext uri="{FF2B5EF4-FFF2-40B4-BE49-F238E27FC236}">
                <a16:creationId xmlns:a16="http://schemas.microsoft.com/office/drawing/2014/main" id="{070B949E-D81E-40CC-B57E-16F949F04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14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32ECCA3B-B641-4257-872F-EC343F25E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370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BC07C3D-FBA5-4202-BD43-44412FA87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376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C8ED3F0-8838-432E-A331-99C78E2C3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316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3699295E-522E-4E35-B00B-5D5E044D8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61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7B8D339-C616-480D-B02F-3A9737078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11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4A84F11A-D993-41AC-9767-66A8A80E9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154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E6B0AC38-C199-4328-B98B-37EC39EEC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632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3516E0FC-9F38-4608-A7B1-3B8258212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4063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</dc:creator>
  <cp:lastModifiedBy>KH</cp:lastModifiedBy>
  <cp:revision>1</cp:revision>
  <dcterms:created xsi:type="dcterms:W3CDTF">2021-03-11T09:14:04Z</dcterms:created>
  <dcterms:modified xsi:type="dcterms:W3CDTF">2021-03-11T09:20:07Z</dcterms:modified>
</cp:coreProperties>
</file>

<file path=docProps/thumbnail.jpeg>
</file>